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46" r:id="rId2"/>
    <p:sldId id="350" r:id="rId3"/>
    <p:sldId id="363" r:id="rId4"/>
    <p:sldId id="361" r:id="rId5"/>
    <p:sldId id="364" r:id="rId6"/>
    <p:sldId id="365" r:id="rId7"/>
    <p:sldId id="366" r:id="rId8"/>
    <p:sldId id="351" r:id="rId9"/>
    <p:sldId id="367" r:id="rId1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-13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8746A-7433-4E44-BB5D-246805387875}" type="datetimeFigureOut">
              <a:rPr lang="zh-TW" altLang="en-US" smtClean="0"/>
              <a:pPr/>
              <a:t>2019/11/5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08E5E-C6FD-4DF8-A668-53D5E3A30D3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ms\Desktop\PP底色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4171" cy="6858000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 userDrawn="1"/>
        </p:nvSpPr>
        <p:spPr>
          <a:xfrm>
            <a:off x="2786050" y="5286388"/>
            <a:ext cx="3857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733865C-9BD0-4EC9-9866-78E63ECA05F4}" type="datetime4">
              <a:rPr lang="en-US" altLang="zh-TW" sz="3600" smtClean="0">
                <a:solidFill>
                  <a:srgbClr val="000099"/>
                </a:solidFill>
              </a:rPr>
              <a:pPr/>
              <a:t>November 5, 2019</a:t>
            </a:fld>
            <a:endParaRPr lang="zh-TW" altLang="en-US" sz="36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68264"/>
            <a:ext cx="8229600" cy="989034"/>
          </a:xfrm>
        </p:spPr>
        <p:txBody>
          <a:bodyPr/>
          <a:lstStyle>
            <a:lvl1pPr>
              <a:defRPr>
                <a:solidFill>
                  <a:srgbClr val="000099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1pPr>
            <a:lvl2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2pPr>
            <a:lvl3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3pPr>
            <a:lvl4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4pPr>
            <a:lvl5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ims\Desktop\PP底色3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0"/>
            <a:ext cx="9154171" cy="6858000"/>
          </a:xfrm>
          <a:prstGeom prst="rect">
            <a:avLst/>
          </a:prstGeom>
          <a:noFill/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9" name="文字方塊 8"/>
          <p:cNvSpPr txBox="1"/>
          <p:nvPr userDrawn="1"/>
        </p:nvSpPr>
        <p:spPr>
          <a:xfrm>
            <a:off x="4143372" y="6417254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60F35F-5050-4C51-A93E-D11635D097C2}" type="slidenum">
              <a:rPr lang="zh-TW" altLang="en-US" smtClean="0">
                <a:solidFill>
                  <a:srgbClr val="000099"/>
                </a:solidFill>
              </a:rPr>
              <a:pPr/>
              <a:t>‹#›</a:t>
            </a:fld>
            <a:endParaRPr lang="zh-TW" altLang="en-US" dirty="0">
              <a:solidFill>
                <a:srgbClr val="000099"/>
              </a:solidFill>
            </a:endParaRP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71406" y="6417254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81069E-A3BE-4A4B-B9D5-42F07D9BD6B2}" type="datetime4">
              <a:rPr lang="en-US" altLang="zh-TW" smtClean="0">
                <a:solidFill>
                  <a:srgbClr val="000099"/>
                </a:solidFill>
              </a:rPr>
              <a:pPr/>
              <a:t>November 5, 2019</a:t>
            </a:fld>
            <a:endParaRPr lang="zh-TW" altLang="en-US" dirty="0">
              <a:solidFill>
                <a:srgbClr val="00009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FF"/>
          </a:solidFill>
          <a:latin typeface="標楷體" pitchFamily="65" charset="-120"/>
          <a:ea typeface="標楷體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2643182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solidFill>
                  <a:srgbClr val="000099"/>
                </a:solidFill>
                <a:latin typeface="標楷體" pitchFamily="65" charset="-120"/>
                <a:ea typeface="標楷體" pitchFamily="65" charset="-120"/>
                <a:cs typeface="+mj-cs"/>
              </a:rPr>
              <a:t>IMS</a:t>
            </a:r>
            <a:r>
              <a:rPr lang="zh-TW" altLang="en-US" dirty="0" smtClean="0">
                <a:solidFill>
                  <a:srgbClr val="000099"/>
                </a:solidFill>
                <a:latin typeface="標楷體" pitchFamily="65" charset="-120"/>
                <a:ea typeface="標楷體" pitchFamily="65" charset="-120"/>
                <a:cs typeface="+mj-cs"/>
              </a:rPr>
              <a:t> </a:t>
            </a:r>
            <a:r>
              <a:rPr lang="en-US" altLang="zh-TW" dirty="0" smtClean="0">
                <a:solidFill>
                  <a:srgbClr val="000099"/>
                </a:solidFill>
                <a:latin typeface="標楷體" pitchFamily="65" charset="-120"/>
                <a:ea typeface="標楷體" pitchFamily="65" charset="-120"/>
                <a:cs typeface="+mj-cs"/>
              </a:rPr>
              <a:t>EGD</a:t>
            </a:r>
            <a:r>
              <a:rPr lang="zh-TW" altLang="en-US" dirty="0" smtClean="0">
                <a:solidFill>
                  <a:srgbClr val="000099"/>
                </a:solidFill>
                <a:latin typeface="標楷體" pitchFamily="65" charset="-120"/>
                <a:ea typeface="標楷體" pitchFamily="65" charset="-120"/>
                <a:cs typeface="+mj-cs"/>
              </a:rPr>
              <a:t>影像調校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5388"/>
            <a:ext cx="8229600" cy="989034"/>
          </a:xfrm>
        </p:spPr>
        <p:txBody>
          <a:bodyPr/>
          <a:lstStyle/>
          <a:p>
            <a:r>
              <a:rPr lang="zh-TW" altLang="en-US" dirty="0" smtClean="0"/>
              <a:t>別人的畫面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2844" y="1000108"/>
            <a:ext cx="692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距離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1~3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公分，畫面可以用。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5" name="圖片 4" descr="br01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1357298"/>
            <a:ext cx="4000528" cy="2667019"/>
          </a:xfrm>
          <a:prstGeom prst="rect">
            <a:avLst/>
          </a:prstGeom>
        </p:spPr>
      </p:pic>
      <p:pic>
        <p:nvPicPr>
          <p:cNvPr id="6" name="圖片 5" descr="br0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6314" y="1357298"/>
            <a:ext cx="4000528" cy="2667019"/>
          </a:xfrm>
          <a:prstGeom prst="rect">
            <a:avLst/>
          </a:prstGeom>
        </p:spPr>
      </p:pic>
      <p:pic>
        <p:nvPicPr>
          <p:cNvPr id="8" name="圖片 7" descr="br03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596" y="4119567"/>
            <a:ext cx="4000528" cy="2667019"/>
          </a:xfrm>
          <a:prstGeom prst="rect">
            <a:avLst/>
          </a:prstGeom>
        </p:spPr>
      </p:pic>
      <p:pic>
        <p:nvPicPr>
          <p:cNvPr id="9" name="圖片 8" descr="br04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86314" y="4119567"/>
            <a:ext cx="4000528" cy="2667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5388"/>
            <a:ext cx="8229600" cy="989034"/>
          </a:xfrm>
        </p:spPr>
        <p:txBody>
          <a:bodyPr/>
          <a:lstStyle/>
          <a:p>
            <a:r>
              <a:rPr lang="zh-TW" altLang="en-US" dirty="0" smtClean="0"/>
              <a:t>別人的畫面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2844" y="1000108"/>
            <a:ext cx="692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距離超過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3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公分，畫面變很暗。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4" name="圖片 13" descr="4cmims_image_20191105_094430a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7242" y="1357298"/>
            <a:ext cx="3999600" cy="2666400"/>
          </a:xfrm>
          <a:prstGeom prst="rect">
            <a:avLst/>
          </a:prstGeom>
        </p:spPr>
      </p:pic>
      <p:pic>
        <p:nvPicPr>
          <p:cNvPr id="15" name="圖片 14" descr="4cmims_image_20191105_094433a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596" y="1357298"/>
            <a:ext cx="3999600" cy="2666400"/>
          </a:xfrm>
          <a:prstGeom prst="rect">
            <a:avLst/>
          </a:prstGeom>
        </p:spPr>
      </p:pic>
      <p:pic>
        <p:nvPicPr>
          <p:cNvPr id="16" name="圖片 15" descr="5cmims_image_20191105_094648a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7242" y="4120186"/>
            <a:ext cx="3999600" cy="2666400"/>
          </a:xfrm>
          <a:prstGeom prst="rect">
            <a:avLst/>
          </a:prstGeom>
        </p:spPr>
      </p:pic>
      <p:pic>
        <p:nvPicPr>
          <p:cNvPr id="17" name="圖片 16" descr="5cmims_image_20191105_094651a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596" y="4120186"/>
            <a:ext cx="3999600" cy="266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5388"/>
            <a:ext cx="8229600" cy="989034"/>
          </a:xfrm>
        </p:spPr>
        <p:txBody>
          <a:bodyPr/>
          <a:lstStyle/>
          <a:p>
            <a:r>
              <a:rPr lang="en-US" altLang="zh-TW" dirty="0" err="1" smtClean="0"/>
              <a:t>ims</a:t>
            </a:r>
            <a:r>
              <a:rPr lang="zh-TW" altLang="en-US" dirty="0" smtClean="0"/>
              <a:t>畫面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1406" y="1062651"/>
            <a:ext cx="771530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3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公分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sz="5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亮度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3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                     亮度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2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                     亮度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1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6" name="圖片 5" descr="pic1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988" y="1785927"/>
            <a:ext cx="2988000" cy="1680751"/>
          </a:xfrm>
          <a:prstGeom prst="rect">
            <a:avLst/>
          </a:prstGeom>
        </p:spPr>
      </p:pic>
      <p:pic>
        <p:nvPicPr>
          <p:cNvPr id="8" name="圖片 7" descr="pic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84198" y="1785927"/>
            <a:ext cx="2988000" cy="1680751"/>
          </a:xfrm>
          <a:prstGeom prst="rect">
            <a:avLst/>
          </a:prstGeom>
        </p:spPr>
      </p:pic>
      <p:pic>
        <p:nvPicPr>
          <p:cNvPr id="9" name="圖片 8" descr="pic3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43636" y="1785926"/>
            <a:ext cx="2988000" cy="1680751"/>
          </a:xfrm>
          <a:prstGeom prst="rect">
            <a:avLst/>
          </a:prstGeom>
        </p:spPr>
      </p:pic>
      <p:pic>
        <p:nvPicPr>
          <p:cNvPr id="10" name="圖片 9" descr="pic4.no_awb_0x14_05a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959" y="4214818"/>
            <a:ext cx="4380603" cy="2464089"/>
          </a:xfrm>
          <a:prstGeom prst="rect">
            <a:avLst/>
          </a:prstGeom>
        </p:spPr>
      </p:pic>
      <p:pic>
        <p:nvPicPr>
          <p:cNvPr id="11" name="圖片 10" descr="pic5.half.saturationa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4214818"/>
            <a:ext cx="4380603" cy="246408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1406" y="3845486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比亮度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1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還暗                            比亮度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1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還暗 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+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 降低飽和度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5388"/>
            <a:ext cx="8229600" cy="989034"/>
          </a:xfrm>
        </p:spPr>
        <p:txBody>
          <a:bodyPr/>
          <a:lstStyle/>
          <a:p>
            <a:r>
              <a:rPr lang="en-US" altLang="zh-TW" dirty="0" err="1" smtClean="0"/>
              <a:t>ims</a:t>
            </a:r>
            <a:r>
              <a:rPr lang="zh-TW" altLang="en-US" dirty="0" smtClean="0"/>
              <a:t>畫面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2844" y="1000108"/>
            <a:ext cx="692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1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公分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圖片 7" descr="pic1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000" y="1469254"/>
            <a:ext cx="4500000" cy="2531250"/>
          </a:xfrm>
          <a:prstGeom prst="rect">
            <a:avLst/>
          </a:prstGeom>
        </p:spPr>
      </p:pic>
      <p:pic>
        <p:nvPicPr>
          <p:cNvPr id="9" name="圖片 8" descr="pic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32" y="1469254"/>
            <a:ext cx="4500000" cy="2531250"/>
          </a:xfrm>
          <a:prstGeom prst="rect">
            <a:avLst/>
          </a:prstGeom>
        </p:spPr>
      </p:pic>
      <p:pic>
        <p:nvPicPr>
          <p:cNvPr id="10" name="圖片 9" descr="pic3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5140" y="4214818"/>
            <a:ext cx="4500000" cy="2531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5388"/>
            <a:ext cx="8229600" cy="989034"/>
          </a:xfrm>
        </p:spPr>
        <p:txBody>
          <a:bodyPr/>
          <a:lstStyle/>
          <a:p>
            <a:r>
              <a:rPr lang="en-US" altLang="zh-TW" dirty="0" err="1" smtClean="0"/>
              <a:t>ims</a:t>
            </a:r>
            <a:r>
              <a:rPr lang="zh-TW" altLang="en-US" dirty="0" smtClean="0"/>
              <a:t>畫面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1406" y="1000108"/>
            <a:ext cx="9001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7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公分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亮度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3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                    比亮度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1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還暗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                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比亮度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1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還暗 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+ 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降低飽和度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1" name="圖片 10" descr="pic01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02" y="2000240"/>
            <a:ext cx="2988000" cy="1680750"/>
          </a:xfrm>
          <a:prstGeom prst="rect">
            <a:avLst/>
          </a:prstGeom>
        </p:spPr>
      </p:pic>
      <p:pic>
        <p:nvPicPr>
          <p:cNvPr id="12" name="圖片 11" descr="pic0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84198" y="2000240"/>
            <a:ext cx="2988000" cy="1680750"/>
          </a:xfrm>
          <a:prstGeom prst="rect">
            <a:avLst/>
          </a:prstGeom>
        </p:spPr>
      </p:pic>
      <p:pic>
        <p:nvPicPr>
          <p:cNvPr id="13" name="圖片 12" descr="pic03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20032" y="2000240"/>
            <a:ext cx="2988000" cy="1680750"/>
          </a:xfrm>
          <a:prstGeom prst="rect">
            <a:avLst/>
          </a:prstGeom>
        </p:spPr>
      </p:pic>
      <p:pic>
        <p:nvPicPr>
          <p:cNvPr id="14" name="圖片 13" descr="pic04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406" y="4214818"/>
            <a:ext cx="2988000" cy="1680750"/>
          </a:xfrm>
          <a:prstGeom prst="rect">
            <a:avLst/>
          </a:prstGeom>
        </p:spPr>
      </p:pic>
      <p:pic>
        <p:nvPicPr>
          <p:cNvPr id="15" name="圖片 14" descr="pic05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84198" y="4214818"/>
            <a:ext cx="2988000" cy="1680750"/>
          </a:xfrm>
          <a:prstGeom prst="rect">
            <a:avLst/>
          </a:prstGeom>
        </p:spPr>
      </p:pic>
      <p:pic>
        <p:nvPicPr>
          <p:cNvPr id="16" name="圖片 15" descr="pic06.bmp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43636" y="4214818"/>
            <a:ext cx="2988000" cy="1680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5388"/>
            <a:ext cx="8229600" cy="989034"/>
          </a:xfrm>
        </p:spPr>
        <p:txBody>
          <a:bodyPr/>
          <a:lstStyle/>
          <a:p>
            <a:r>
              <a:rPr lang="zh-TW" altLang="en-US" dirty="0" smtClean="0"/>
              <a:t>目標畫面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2844" y="3929066"/>
            <a:ext cx="878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latin typeface="標楷體" pitchFamily="65" charset="-120"/>
                <a:ea typeface="標楷體" pitchFamily="65" charset="-120"/>
              </a:rPr>
              <a:t>ims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降低亮度                            </a:t>
            </a:r>
            <a:r>
              <a:rPr lang="en-US" altLang="zh-TW" dirty="0" err="1" smtClean="0">
                <a:latin typeface="標楷體" pitchFamily="65" charset="-120"/>
                <a:ea typeface="標楷體" pitchFamily="65" charset="-120"/>
              </a:rPr>
              <a:t>ims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降低亮度 降低飽和度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0" name="圖片 9" descr="br01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1071546"/>
            <a:ext cx="4000528" cy="2667019"/>
          </a:xfrm>
          <a:prstGeom prst="rect">
            <a:avLst/>
          </a:prstGeom>
        </p:spPr>
      </p:pic>
      <p:pic>
        <p:nvPicPr>
          <p:cNvPr id="17" name="圖片 16" descr="pic4.no_awb_0x14_05a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959" y="4322497"/>
            <a:ext cx="4380603" cy="2464089"/>
          </a:xfrm>
          <a:prstGeom prst="rect">
            <a:avLst/>
          </a:prstGeom>
        </p:spPr>
      </p:pic>
      <p:pic>
        <p:nvPicPr>
          <p:cNvPr id="18" name="圖片 17" descr="pic5.half.saturationa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322497"/>
            <a:ext cx="4380603" cy="2464089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214282" y="714356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別人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圖片 7" descr="color_checker.jpg"/>
          <p:cNvPicPr>
            <a:picLocks noChangeAspect="1"/>
          </p:cNvPicPr>
          <p:nvPr/>
        </p:nvPicPr>
        <p:blipFill>
          <a:blip r:embed="rId5" cstate="print"/>
          <a:srcRect l="33725" t="26877" r="33725" b="26877"/>
          <a:stretch>
            <a:fillRect/>
          </a:stretch>
        </p:blipFill>
        <p:spPr>
          <a:xfrm>
            <a:off x="6286512" y="1285860"/>
            <a:ext cx="2541887" cy="250033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286512" y="916528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色卡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5388"/>
            <a:ext cx="8229600" cy="989034"/>
          </a:xfrm>
        </p:spPr>
        <p:txBody>
          <a:bodyPr/>
          <a:lstStyle/>
          <a:p>
            <a:r>
              <a:rPr lang="zh-TW" altLang="en-US" dirty="0" smtClean="0"/>
              <a:t>目前問題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14282" y="1299977"/>
            <a:ext cx="84296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與別人的亮度條件差太多，別人的太暗，我們的太亮。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受光不均勻，不容易找到目標值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。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目前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AWB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的距離是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10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公分，光線還算均勻。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目前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AWB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的條件是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7700K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且增加一些綠色。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目前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AWB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程式有些問題，要優先處理。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6" name="圖片 5" descr="ims_image_20191105_094341.bmp"/>
          <p:cNvPicPr>
            <a:picLocks noChangeAspect="1"/>
          </p:cNvPicPr>
          <p:nvPr/>
        </p:nvPicPr>
        <p:blipFill>
          <a:blip r:embed="rId2" cstate="print"/>
          <a:srcRect l="34125" t="10237" r="5775" b="15750"/>
          <a:stretch>
            <a:fillRect/>
          </a:stretch>
        </p:blipFill>
        <p:spPr>
          <a:xfrm>
            <a:off x="5336162" y="3786190"/>
            <a:ext cx="3593556" cy="2950308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572264" y="1857364"/>
          <a:ext cx="2357454" cy="1857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727"/>
                <a:gridCol w="1178727"/>
              </a:tblGrid>
              <a:tr h="4643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/>
                        <a:t>7700K</a:t>
                      </a:r>
                      <a:endParaRPr lang="zh-TW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err="1" smtClean="0"/>
                        <a:t>Ims</a:t>
                      </a:r>
                      <a:endParaRPr lang="zh-TW" altLang="en-US" sz="2400" b="1" dirty="0"/>
                    </a:p>
                  </a:txBody>
                  <a:tcPr/>
                </a:tc>
              </a:tr>
              <a:tr h="4643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rgbClr val="FF0000"/>
                          </a:solidFill>
                        </a:rPr>
                        <a:t>231</a:t>
                      </a:r>
                      <a:endParaRPr lang="zh-TW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zh-TW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643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rgbClr val="00B050"/>
                          </a:solidFill>
                        </a:rPr>
                        <a:t>236</a:t>
                      </a:r>
                      <a:endParaRPr lang="zh-TW" alt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rgbClr val="00B050"/>
                          </a:solidFill>
                        </a:rPr>
                        <a:t>243</a:t>
                      </a:r>
                      <a:endParaRPr lang="zh-TW" alt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46434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rgbClr val="0000FF"/>
                          </a:solidFill>
                        </a:rPr>
                        <a:t>255</a:t>
                      </a:r>
                      <a:endParaRPr lang="zh-TW" altLang="en-US" sz="24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smtClean="0">
                          <a:solidFill>
                            <a:srgbClr val="0000FF"/>
                          </a:solidFill>
                        </a:rPr>
                        <a:t>-</a:t>
                      </a:r>
                      <a:endParaRPr lang="zh-TW" altLang="en-US" sz="24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圖片 7" descr="color_checker.jpg"/>
          <p:cNvPicPr>
            <a:picLocks noChangeAspect="1"/>
          </p:cNvPicPr>
          <p:nvPr/>
        </p:nvPicPr>
        <p:blipFill>
          <a:blip r:embed="rId3" cstate="print"/>
          <a:srcRect l="33725" t="26877" r="33725" b="26877"/>
          <a:stretch>
            <a:fillRect/>
          </a:stretch>
        </p:blipFill>
        <p:spPr>
          <a:xfrm>
            <a:off x="357158" y="3714752"/>
            <a:ext cx="2905014" cy="2857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25388"/>
            <a:ext cx="8229600" cy="989034"/>
          </a:xfrm>
        </p:spPr>
        <p:txBody>
          <a:bodyPr/>
          <a:lstStyle/>
          <a:p>
            <a:r>
              <a:rPr lang="zh-TW" altLang="en-US" dirty="0" smtClean="0"/>
              <a:t>目前問題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14282" y="1299977"/>
            <a:ext cx="84296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AWB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選取位置的誤差，量測不同位置，看看差別會不會太大。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AWB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的目標，應該是降低紅色、增加藍色，可是從工廠生產出來的產品看起來，不一定是這樣。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8" name="圖片 7" descr="ims_image_20191105_140946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3429000"/>
            <a:ext cx="4381530" cy="3286148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786314" y="3643314"/>
          <a:ext cx="4071968" cy="2000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992"/>
                <a:gridCol w="1017992"/>
                <a:gridCol w="1017992"/>
                <a:gridCol w="1017992"/>
              </a:tblGrid>
              <a:tr h="666754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預設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實驗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工廠</a:t>
                      </a:r>
                      <a:endParaRPr lang="zh-TW" altLang="en-US" dirty="0"/>
                    </a:p>
                  </a:txBody>
                  <a:tcPr/>
                </a:tc>
              </a:tr>
              <a:tr h="6667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rgbClr val="FF0000"/>
                          </a:solidFill>
                        </a:rPr>
                        <a:t>R</a:t>
                      </a:r>
                      <a:endParaRPr lang="zh-TW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rgbClr val="FF0000"/>
                          </a:solidFill>
                        </a:rPr>
                        <a:t>1456</a:t>
                      </a:r>
                      <a:endParaRPr lang="zh-TW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rgbClr val="FF0000"/>
                          </a:solidFill>
                        </a:rPr>
                        <a:t>1352</a:t>
                      </a:r>
                      <a:endParaRPr lang="zh-TW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rgbClr val="FF0000"/>
                          </a:solidFill>
                        </a:rPr>
                        <a:t>1441</a:t>
                      </a:r>
                      <a:endParaRPr lang="zh-TW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6675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rgbClr val="0000FF"/>
                          </a:solidFill>
                        </a:rPr>
                        <a:t>B</a:t>
                      </a:r>
                      <a:endParaRPr lang="zh-TW" altLang="en-US" sz="24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rgbClr val="0000FF"/>
                          </a:solidFill>
                        </a:rPr>
                        <a:t>1648</a:t>
                      </a:r>
                      <a:endParaRPr lang="zh-TW" altLang="en-US" sz="24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rgbClr val="0000FF"/>
                          </a:solidFill>
                        </a:rPr>
                        <a:t>1670</a:t>
                      </a:r>
                      <a:endParaRPr lang="zh-TW" altLang="en-US" sz="24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rgbClr val="0000FF"/>
                          </a:solidFill>
                        </a:rPr>
                        <a:t>1651</a:t>
                      </a:r>
                      <a:endParaRPr lang="zh-TW" altLang="en-US" sz="24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9432</TotalTime>
  <Words>217</Words>
  <Application>Microsoft Office PowerPoint</Application>
  <PresentationFormat>如螢幕大小 (4:3)</PresentationFormat>
  <Paragraphs>54</Paragraphs>
  <Slides>9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0" baseType="lpstr">
      <vt:lpstr>Office 佈景主題</vt:lpstr>
      <vt:lpstr>投影片 1</vt:lpstr>
      <vt:lpstr>別人的畫面</vt:lpstr>
      <vt:lpstr>別人的畫面</vt:lpstr>
      <vt:lpstr>ims畫面</vt:lpstr>
      <vt:lpstr>ims畫面</vt:lpstr>
      <vt:lpstr>ims畫面</vt:lpstr>
      <vt:lpstr>目標畫面</vt:lpstr>
      <vt:lpstr>目前問題</vt:lpstr>
      <vt:lpstr>目前問題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ims</dc:creator>
  <cp:lastModifiedBy>USER</cp:lastModifiedBy>
  <cp:revision>785</cp:revision>
  <dcterms:created xsi:type="dcterms:W3CDTF">2017-04-06T07:22:08Z</dcterms:created>
  <dcterms:modified xsi:type="dcterms:W3CDTF">2019-11-05T06:43:24Z</dcterms:modified>
</cp:coreProperties>
</file>